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20.5.2022.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20.5.2022.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20.5.2022.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453-89F1-4FD4-959B-CACE44B2FF0A}" type="datetimeFigureOut">
              <a:rPr lang="hr-HR" smtClean="0"/>
              <a:t>20.5.2022.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E74187-5493-4B29-A4CF-0810E04F7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663" y="-29208"/>
            <a:ext cx="9889325" cy="6887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korisnik\Desktop\Presv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95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esktop\Dan Gospodnji - pripreme\pexels-photo-1893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9D08095-9751-445C-BDDF-EFB25506C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299" y="-2259632"/>
            <a:ext cx="9577064" cy="127662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asamatteroffaith.com/wp-content/uploads/2016/07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66" y="0"/>
            <a:ext cx="9204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Tihomir</cp:lastModifiedBy>
  <cp:revision>2</cp:revision>
  <dcterms:created xsi:type="dcterms:W3CDTF">2018-01-18T12:33:10Z</dcterms:created>
  <dcterms:modified xsi:type="dcterms:W3CDTF">2022-05-20T14:43:01Z</dcterms:modified>
</cp:coreProperties>
</file>